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76" r:id="rId6"/>
    <p:sldId id="259" r:id="rId7"/>
    <p:sldId id="260" r:id="rId8"/>
    <p:sldId id="261" r:id="rId9"/>
    <p:sldId id="257" r:id="rId10"/>
    <p:sldId id="262" r:id="rId11"/>
    <p:sldId id="263" r:id="rId12"/>
    <p:sldId id="264" r:id="rId13"/>
    <p:sldId id="271" r:id="rId14"/>
    <p:sldId id="272" r:id="rId15"/>
    <p:sldId id="265" r:id="rId16"/>
    <p:sldId id="267" r:id="rId17"/>
    <p:sldId id="268" r:id="rId18"/>
    <p:sldId id="269" r:id="rId19"/>
    <p:sldId id="270" r:id="rId20"/>
    <p:sldId id="273" r:id="rId21"/>
    <p:sldId id="274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 autoAdjust="0"/>
    <p:restoredTop sz="85824" autoAdjust="0"/>
  </p:normalViewPr>
  <p:slideViewPr>
    <p:cSldViewPr>
      <p:cViewPr varScale="1">
        <p:scale>
          <a:sx n="64" d="100"/>
          <a:sy n="64" d="100"/>
        </p:scale>
        <p:origin x="9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7F030-C506-416D-9FA0-1BE651E6045A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9AACA-6E06-4539-9BBC-715CF2FB4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00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AACA-6E06-4539-9BBC-715CF2FB404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91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AACA-6E06-4539-9BBC-715CF2FB404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486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AACA-6E06-4539-9BBC-715CF2FB4046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92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0D4224D-A561-4271-898A-BE4E221765CE}" type="datetimeFigureOut">
              <a:rPr lang="nl-NL" smtClean="0"/>
              <a:t>24-9-2014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75UYZ881pEKdhM&amp;tbnid=-ib0N8mWkudUYM:&amp;ved=0CAUQjRw&amp;url=http://www.bomengids.nl/soorten/Winterlinde__Tilia_cordata__Littleleaf_Linden.html&amp;ei=mOhDUpqwOonUsgbkoYHoBw&amp;bvm=bv.53217764,d.bGE&amp;psig=AFQjCNFwVQnQu_JcxgbcklNUeDvwPKqqtg&amp;ust=1380268565506694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frm=1&amp;source=images&amp;cd=&amp;cad=rja&amp;docid=HJ4G9fUK0C4-TM&amp;tbnid=Ial4vvinla01HM:&amp;ved=0CAUQjRw&amp;url=http://www.tenhoven-bomen.nl/bomen/meerstammig-meerstammige-bomen-multi-stam/vleugelnoot-pterocarya-fraxinifolia&amp;ei=dstCUrTAL-fJ0wWN1IGoDg&amp;bvm=bv.53077864,d.d2k&amp;psig=AFQjCNHnQsZjNsgdretBYV4zuE3NCNRu3Q&amp;ust=1380195566486930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Bomen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Park </a:t>
            </a:r>
            <a:r>
              <a:rPr lang="nl-NL" smtClean="0"/>
              <a:t>Kruserbrink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3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Fraxinus</a:t>
            </a:r>
            <a:r>
              <a:rPr lang="nl-NL" dirty="0" smtClean="0"/>
              <a:t> excelsior ‘</a:t>
            </a:r>
            <a:r>
              <a:rPr lang="nl-NL" dirty="0" err="1" smtClean="0"/>
              <a:t>Westhofs</a:t>
            </a:r>
            <a:r>
              <a:rPr lang="nl-NL" dirty="0" smtClean="0"/>
              <a:t> Glorie’</a:t>
            </a:r>
            <a:br>
              <a:rPr lang="nl-NL" dirty="0" smtClean="0"/>
            </a:br>
            <a:r>
              <a:rPr lang="nl-NL" sz="1800" dirty="0" smtClean="0"/>
              <a:t>es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276873"/>
            <a:ext cx="2351534" cy="354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dministrator\Pictures\park kruserbrink\IMG_70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1995847" cy="35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1228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cerris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moseik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73017"/>
            <a:ext cx="393729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Acer </a:t>
            </a:r>
            <a:r>
              <a:rPr lang="nl-NL" dirty="0" err="1" smtClean="0"/>
              <a:t>campestre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/>
              <a:t>v</a:t>
            </a:r>
            <a:r>
              <a:rPr lang="nl-NL" sz="1800" dirty="0" smtClean="0"/>
              <a:t>eldesdoorn, Spaanse aak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256198"/>
            <a:ext cx="2808312" cy="36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3" y="2256198"/>
            <a:ext cx="2393771" cy="358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9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Cercidiphyllum</a:t>
            </a:r>
            <a:r>
              <a:rPr lang="nl-NL" dirty="0" smtClean="0"/>
              <a:t> </a:t>
            </a:r>
            <a:r>
              <a:rPr lang="nl-NL" dirty="0" err="1" smtClean="0"/>
              <a:t>japonicum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katsuraboom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4521405" cy="301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Administrator\Pictures\park kruserbrink\IMG_703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529602"/>
            <a:ext cx="8049797" cy="18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Magnolia </a:t>
            </a:r>
            <a:r>
              <a:rPr lang="nl-NL" dirty="0" err="1" smtClean="0"/>
              <a:t>kobus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beverboom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3314" name="Picture 2" descr="C:\Users\Administrator\Pictures\park kruserbrink\IMG_7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272" y="4005064"/>
            <a:ext cx="3548727" cy="1997802"/>
          </a:xfrm>
          <a:prstGeom prst="rect">
            <a:avLst/>
          </a:prstGeom>
          <a:noFill/>
          <a:scene3d>
            <a:camera prst="orthographicFront">
              <a:rot lat="0" lon="5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istrator\Pictures\park kruserbrink\IMG_704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4092" y="3356992"/>
            <a:ext cx="4220937" cy="26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56" y="3288057"/>
            <a:ext cx="3570989" cy="267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38" y="1260586"/>
            <a:ext cx="2702057" cy="202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3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Prunus x </a:t>
            </a:r>
            <a:r>
              <a:rPr lang="nl-NL" dirty="0" err="1" smtClean="0"/>
              <a:t>yedoensis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/>
              <a:t>s</a:t>
            </a:r>
            <a:r>
              <a:rPr lang="nl-NL" sz="2000" dirty="0" smtClean="0"/>
              <a:t>ierkers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3360374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Administrator\Pictures\park kruserbrink\IMG_70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25470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istrator\Pictures\park kruserbrink\IMG_703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562" y="2492896"/>
            <a:ext cx="225470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Parottia</a:t>
            </a:r>
            <a:r>
              <a:rPr lang="nl-NL" dirty="0" smtClean="0"/>
              <a:t> </a:t>
            </a:r>
            <a:r>
              <a:rPr lang="nl-NL" dirty="0" err="1" smtClean="0"/>
              <a:t>persica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ijzerhout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5362" name="Picture 2" descr="C:\Users\Administrator\Pictures\park kruserbrink\IMG_7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276872"/>
            <a:ext cx="2224556" cy="39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Pictures\park kruserbrink\IMG_704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276872"/>
            <a:ext cx="3432629" cy="39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079" y="3573016"/>
            <a:ext cx="2476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46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sepulcralis</a:t>
            </a:r>
            <a:r>
              <a:rPr lang="nl-NL" dirty="0" smtClean="0"/>
              <a:t> ‘</a:t>
            </a:r>
            <a:r>
              <a:rPr lang="nl-NL" dirty="0" err="1" smtClean="0"/>
              <a:t>Chrysocoma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1800" dirty="0" smtClean="0"/>
              <a:t>treurwilg</a:t>
            </a:r>
            <a:endParaRPr lang="nl-NL" dirty="0"/>
          </a:p>
        </p:txBody>
      </p:sp>
      <p:pic>
        <p:nvPicPr>
          <p:cNvPr id="16386" name="Picture 2" descr="C:\Users\Administrator\Pictures\park kruserbrink\IMG_7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538234"/>
            <a:ext cx="7021870" cy="39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istrator\Pictures\park kruserbrink\IMG_70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482502"/>
            <a:ext cx="168717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93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frainetto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Hongaarse eik</a:t>
            </a:r>
            <a:endParaRPr lang="nl-N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t="25958" r="26537" b="32019"/>
          <a:stretch/>
        </p:blipFill>
        <p:spPr bwMode="auto">
          <a:xfrm>
            <a:off x="1115616" y="2348880"/>
            <a:ext cx="6584036" cy="368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7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palustris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moeraseik</a:t>
            </a:r>
            <a:endParaRPr lang="nl-NL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27837" r="42829" b="11851"/>
          <a:stretch/>
        </p:blipFill>
        <p:spPr bwMode="auto">
          <a:xfrm>
            <a:off x="5292080" y="2857434"/>
            <a:ext cx="3068108" cy="23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t="25746" r="30108" b="30403"/>
          <a:stretch/>
        </p:blipFill>
        <p:spPr bwMode="auto">
          <a:xfrm>
            <a:off x="683568" y="2857434"/>
            <a:ext cx="4464496" cy="28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58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7344"/>
            <a:ext cx="6696744" cy="58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Juglans</a:t>
            </a:r>
            <a:r>
              <a:rPr lang="nl-NL" dirty="0" smtClean="0"/>
              <a:t> </a:t>
            </a:r>
            <a:r>
              <a:rPr lang="nl-NL" dirty="0" err="1" smtClean="0"/>
              <a:t>regia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600" dirty="0" smtClean="0"/>
              <a:t>walnoot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23285" r="22513" b="33393"/>
          <a:stretch/>
        </p:blipFill>
        <p:spPr bwMode="auto">
          <a:xfrm>
            <a:off x="1043608" y="2492896"/>
            <a:ext cx="6496000" cy="34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10207" r="66387" b="13984"/>
          <a:stretch/>
        </p:blipFill>
        <p:spPr bwMode="auto">
          <a:xfrm>
            <a:off x="3212204" y="2492895"/>
            <a:ext cx="2367907" cy="341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410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600" dirty="0" smtClean="0"/>
              <a:t>winterlinde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13190"/>
            <a:ext cx="5190728" cy="288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www.bomengids.nl/vanafjuni2006/pics/Winterlinde__Tilia_cordata__Littleleaf_Lindenimg_695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2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Salix</a:t>
            </a:r>
            <a:r>
              <a:rPr lang="nl-NL" dirty="0" smtClean="0"/>
              <a:t> alba</a:t>
            </a:r>
            <a:br>
              <a:rPr lang="nl-NL" dirty="0" smtClean="0"/>
            </a:br>
            <a:r>
              <a:rPr lang="nl-NL" sz="1600" dirty="0" smtClean="0"/>
              <a:t>schietwilg</a:t>
            </a:r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18281" r="26385" b="48400"/>
          <a:stretch/>
        </p:blipFill>
        <p:spPr bwMode="auto">
          <a:xfrm>
            <a:off x="915380" y="2852936"/>
            <a:ext cx="7313240" cy="28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817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81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Betula</a:t>
            </a:r>
            <a:r>
              <a:rPr lang="nl-NL" dirty="0" smtClean="0"/>
              <a:t> nigra ‘Heritage’</a:t>
            </a:r>
            <a:br>
              <a:rPr lang="nl-NL" dirty="0" smtClean="0"/>
            </a:br>
            <a:r>
              <a:rPr lang="nl-NL" sz="1600" dirty="0" smtClean="0"/>
              <a:t>zwarte berk</a:t>
            </a:r>
            <a:endParaRPr lang="nl-NL" dirty="0"/>
          </a:p>
        </p:txBody>
      </p:sp>
      <p:pic>
        <p:nvPicPr>
          <p:cNvPr id="1026" name="Picture 2" descr="C:\Users\Administrator\Pictures\park kruserbrink\IMG_6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2016224" cy="35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park kruserbrink\IMG_69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636911"/>
            <a:ext cx="2016224" cy="35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park kruserbrink\IMG_697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9" y="2636910"/>
            <a:ext cx="1996570" cy="35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Acer </a:t>
            </a:r>
            <a:r>
              <a:rPr lang="nl-NL" dirty="0" err="1" smtClean="0"/>
              <a:t>saccharinum</a:t>
            </a:r>
            <a:r>
              <a:rPr lang="nl-NL" dirty="0" smtClean="0"/>
              <a:t> ‘</a:t>
            </a:r>
            <a:r>
              <a:rPr lang="nl-NL" dirty="0" err="1" smtClean="0"/>
              <a:t>Pyramidale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2000" dirty="0" smtClean="0"/>
              <a:t>Zilveresdoorn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C:\Users\Administrator\Pictures\park kruserbrink\IMG_69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308067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Pictures\park kruserbrink\IMG_698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308067"/>
            <a:ext cx="20162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950" y="2308067"/>
            <a:ext cx="218251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9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Liquidambar </a:t>
            </a:r>
            <a:r>
              <a:rPr lang="nl-NL" dirty="0" err="1" smtClean="0"/>
              <a:t>styracyflua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amberboom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C:\Users\Administrator\Pictures\park kruserbrink\IMG_69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197093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Pictures\park kruserbrink\IMG_698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197093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Pictures\park kruserbrink\IMG_698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657663" y="3097061"/>
            <a:ext cx="3515037" cy="19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9" y="980728"/>
            <a:ext cx="7024744" cy="1143000"/>
          </a:xfrm>
        </p:spPr>
        <p:txBody>
          <a:bodyPr>
            <a:normAutofit/>
          </a:bodyPr>
          <a:lstStyle/>
          <a:p>
            <a:r>
              <a:rPr lang="nl-NL" dirty="0" err="1" smtClean="0"/>
              <a:t>Taxodium</a:t>
            </a:r>
            <a:r>
              <a:rPr lang="nl-NL" dirty="0" smtClean="0"/>
              <a:t> </a:t>
            </a:r>
            <a:r>
              <a:rPr lang="nl-NL" dirty="0" err="1" smtClean="0"/>
              <a:t>distichum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err="1" smtClean="0"/>
              <a:t>Moerascypres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C:\Users\Administrator\Pictures\park kruserbrink\IMG_69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928" y="2348880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Pictures\park kruserbrink\IMG_69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348880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Pictures\park kruserbrink\IMG_699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331310"/>
            <a:ext cx="1955708" cy="34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Metasequoia </a:t>
            </a:r>
            <a:r>
              <a:rPr lang="nl-NL" dirty="0" err="1" smtClean="0"/>
              <a:t>glyptostroboides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Chinese </a:t>
            </a:r>
            <a:r>
              <a:rPr lang="nl-NL" sz="1800" dirty="0" err="1" smtClean="0"/>
              <a:t>moerascypres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C:\Users\Administrator\Pictures\park kruserbrink\IMG_69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276872"/>
            <a:ext cx="2016224" cy="35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Pictures\park kruserbrink\IMG_69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324" y="2276872"/>
            <a:ext cx="2002408" cy="35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istrator\Pictures\park kruserbrink\IMG_70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2244823"/>
            <a:ext cx="2100601" cy="36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Salix</a:t>
            </a:r>
            <a:r>
              <a:rPr lang="nl-NL" dirty="0"/>
              <a:t> alba </a:t>
            </a:r>
            <a:r>
              <a:rPr lang="nl-NL" dirty="0" smtClean="0"/>
              <a:t>'</a:t>
            </a:r>
            <a:r>
              <a:rPr lang="nl-NL" dirty="0" err="1" smtClean="0"/>
              <a:t>Chermesina</a:t>
            </a:r>
            <a:r>
              <a:rPr lang="nl-NL" dirty="0" smtClean="0"/>
              <a:t>‘</a:t>
            </a:r>
            <a:br>
              <a:rPr lang="nl-NL" dirty="0" smtClean="0"/>
            </a:br>
            <a:r>
              <a:rPr lang="nl-NL" sz="1800" dirty="0" smtClean="0"/>
              <a:t>schietwilg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 descr="C:\Users\Administrator\Pictures\park kruserbrink\IMG_7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301078"/>
            <a:ext cx="2013264" cy="357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Pictures\park kruserbrink\IMG_70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276872"/>
            <a:ext cx="202689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2274504"/>
            <a:ext cx="2448272" cy="358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2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Pterocarya</a:t>
            </a:r>
            <a:r>
              <a:rPr lang="nl-NL" dirty="0" smtClean="0"/>
              <a:t> </a:t>
            </a:r>
            <a:r>
              <a:rPr lang="nl-NL" dirty="0" err="1" smtClean="0"/>
              <a:t>fraxinifolia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err="1" smtClean="0"/>
              <a:t>Kaukasiche</a:t>
            </a:r>
            <a:r>
              <a:rPr lang="nl-NL" sz="2000" dirty="0" smtClean="0"/>
              <a:t> vleugelnoot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2" name="Picture 4" descr="C:\Users\Administrator\Pictures\park kruserbrink\IMG_70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39"/>
          <a:stretch/>
        </p:blipFill>
        <p:spPr bwMode="auto">
          <a:xfrm>
            <a:off x="1113626" y="4455534"/>
            <a:ext cx="1403648" cy="14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137" y="3016258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http://upload.wikimedia.org/wikipedia/commons/e/e9/Pterocarya_fraxinifolia_JPG3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68" y="2348880"/>
            <a:ext cx="235226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626" y="3212976"/>
            <a:ext cx="1403648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tenhoven-bomen.nl/upload/productphoto/5249-Ptelocarya%20herfst-_bi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6" y="4373576"/>
            <a:ext cx="2177852" cy="145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363854-0B0B-48B1-8750-5D07B5D967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BDF227-2E32-479B-B6C3-A414C44B24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B501AF-F38C-49DD-A5CF-0AC8A5504DBF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695</TotalTime>
  <Words>63</Words>
  <Application>Microsoft Office PowerPoint</Application>
  <PresentationFormat>Diavoorstelling (4:3)</PresentationFormat>
  <Paragraphs>26</Paragraphs>
  <Slides>23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Calibri</vt:lpstr>
      <vt:lpstr>Century Gothic</vt:lpstr>
      <vt:lpstr>Wingdings 2</vt:lpstr>
      <vt:lpstr>Austin</vt:lpstr>
      <vt:lpstr>Bomen </vt:lpstr>
      <vt:lpstr>PowerPoint-presentatie</vt:lpstr>
      <vt:lpstr>Betula nigra ‘Heritage’ zwarte berk</vt:lpstr>
      <vt:lpstr>Acer saccharinum ‘Pyramidale’ Zilveresdoorn</vt:lpstr>
      <vt:lpstr>Liquidambar styracyflua amberboom</vt:lpstr>
      <vt:lpstr>Taxodium distichum Moerascypres</vt:lpstr>
      <vt:lpstr>Metasequoia glyptostroboides Chinese moerascypres</vt:lpstr>
      <vt:lpstr>Salix alba 'Chermesina‘ schietwilg</vt:lpstr>
      <vt:lpstr>Pterocarya fraxinifolia Kaukasiche vleugelnoot</vt:lpstr>
      <vt:lpstr>Fraxinus excelsior ‘Westhofs Glorie’ es</vt:lpstr>
      <vt:lpstr>Quercus cerris moseik</vt:lpstr>
      <vt:lpstr>Acer campestre veldesdoorn, Spaanse aak</vt:lpstr>
      <vt:lpstr>Cercidiphyllum japonicum katsuraboom </vt:lpstr>
      <vt:lpstr>Magnolia kobus beverboom</vt:lpstr>
      <vt:lpstr>Prunus x yedoensis sierkers</vt:lpstr>
      <vt:lpstr>Parottia persica ijzerhout</vt:lpstr>
      <vt:lpstr>Salix sepulcralis ‘Chrysocoma’ treurwilg</vt:lpstr>
      <vt:lpstr>Quercus frainetto Hongaarse eik</vt:lpstr>
      <vt:lpstr>Quercus palustris moeraseik</vt:lpstr>
      <vt:lpstr>Juglans regia walnoot</vt:lpstr>
      <vt:lpstr>Tilia cordata winterlinde</vt:lpstr>
      <vt:lpstr>Salix alba schietwilg</vt:lpstr>
      <vt:lpstr>einde</vt:lpstr>
    </vt:vector>
  </TitlesOfParts>
  <Company>Aoc Groene Welle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Administrator</dc:creator>
  <cp:lastModifiedBy>Hannie Kwant</cp:lastModifiedBy>
  <cp:revision>31</cp:revision>
  <dcterms:created xsi:type="dcterms:W3CDTF">2012-10-11T12:50:00Z</dcterms:created>
  <dcterms:modified xsi:type="dcterms:W3CDTF">2014-09-24T15:04:55Z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  <property fmtid="{D5CDD505-2E9C-101B-9397-08002B2CF9AE}" pid="3" name="IsMyDocuments">
    <vt:bool>true</vt:bool>
  </property>
</Properties>
</file>